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2FC6E-AAFC-4732-AAEF-4EB114417599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D3275-6D80-415F-95C6-76671A322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281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D3275-6D80-415F-95C6-76671A322CF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010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29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311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490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572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907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674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694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402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049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26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896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42B8E-3FAE-4A79-AC24-87C28E0077CD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AE4F3-7814-4411-AA61-FAC51A881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364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44230" y="5589240"/>
            <a:ext cx="184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http://www.cbskiev.ru/img/gogolpage6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3312368" cy="4176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www.virtuzor.ru/data/projects/photos/4/165/c0bae8b5bca3a20d9f4941b3406183e9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04560"/>
            <a:ext cx="3008129" cy="36560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437440" y="4778156"/>
            <a:ext cx="49171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И.С.Тургенев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«Муму».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620688"/>
            <a:ext cx="2812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Герасим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5462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1500174"/>
            <a:ext cx="807249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Составить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рассказ о событиях в жизни Герасима,(о которых мы сегодня не говорили) навсегда изменившие его,) после которых в нём что-то изменилось,  он стал другим, не похожим на «загнанного зверя»: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Встреча с Татьяной.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Четвероногий друг.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Протест Герасима.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500042"/>
            <a:ext cx="5559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357166"/>
            <a:ext cx="3615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Рефлексия: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6626" name="Picture 2" descr="http://us.123rf.com/400wm/400/400/iimages/iimages1208/iimages120800254/14841216-illustration-of-a-boy-with-school-bag-on-a-whit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785926"/>
            <a:ext cx="2933700" cy="3810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50017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-Сегодня я узнал…</a:t>
            </a: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-Было интересно….</a:t>
            </a: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-Мне понравилось…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-У меня получилось…</a:t>
            </a: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-Я смог…</a:t>
            </a: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-Меня удивило…</a:t>
            </a: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-Мне захотелось…</a:t>
            </a: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-Я почувствовал…</a:t>
            </a: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Было трудно…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20688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400" dirty="0" err="1"/>
              <a:t>А.С.Пушкин</a:t>
            </a:r>
            <a:r>
              <a:rPr lang="ru-RU" sz="4400" dirty="0"/>
              <a:t> </a:t>
            </a:r>
            <a:r>
              <a:rPr lang="ru-RU" sz="4400" dirty="0" smtClean="0"/>
              <a:t>:</a:t>
            </a:r>
          </a:p>
          <a:p>
            <a:r>
              <a:rPr lang="ru-RU" sz="4400" dirty="0" smtClean="0"/>
              <a:t> </a:t>
            </a:r>
            <a:r>
              <a:rPr lang="ru-RU" sz="4400" i="1" dirty="0"/>
              <a:t>«Чтение – ничто, осмысленное чтение – кое – что, </a:t>
            </a:r>
            <a:r>
              <a:rPr lang="ru-RU" sz="4400" i="1" dirty="0" smtClean="0"/>
              <a:t>осмысленное </a:t>
            </a:r>
            <a:r>
              <a:rPr lang="ru-RU" sz="4400" i="1" dirty="0"/>
              <a:t>и прочувственное чтение – нечто таинственное».</a:t>
            </a:r>
            <a:endParaRPr lang="ru-RU" sz="4400" dirty="0"/>
          </a:p>
        </p:txBody>
      </p:sp>
      <p:pic>
        <p:nvPicPr>
          <p:cNvPr id="5" name="Рисунок 4" descr="http://www.school1208.ru/_nw/4/79742470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37112"/>
            <a:ext cx="2914412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94577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 descr="00019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1161">
            <a:off x="762077" y="358184"/>
            <a:ext cx="2548675" cy="312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3968" y="908720"/>
            <a:ext cx="4572000" cy="40232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i="1" dirty="0">
                <a:ea typeface="Calibri"/>
                <a:cs typeface="Times New Roman"/>
              </a:rPr>
              <a:t>его характер</a:t>
            </a:r>
            <a:endParaRPr lang="ru-RU" sz="3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i="1" dirty="0">
                <a:ea typeface="Calibri"/>
                <a:cs typeface="Times New Roman"/>
              </a:rPr>
              <a:t>отношение к людям</a:t>
            </a:r>
            <a:endParaRPr lang="ru-RU" sz="3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i="1" dirty="0">
                <a:ea typeface="Calibri"/>
                <a:cs typeface="Times New Roman"/>
              </a:rPr>
              <a:t>отношение к работе</a:t>
            </a:r>
            <a:endParaRPr lang="ru-RU" sz="3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i="1" dirty="0">
                <a:ea typeface="Calibri"/>
                <a:cs typeface="Times New Roman"/>
              </a:rPr>
              <a:t>внутренний мир</a:t>
            </a:r>
            <a:endParaRPr lang="ru-RU" sz="3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i="1" dirty="0">
                <a:ea typeface="Calibri"/>
                <a:cs typeface="Times New Roman"/>
              </a:rPr>
              <a:t>нравственные качества</a:t>
            </a:r>
            <a:endParaRPr lang="ru-RU" sz="3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3200" i="1" dirty="0">
                <a:ea typeface="Calibri"/>
                <a:cs typeface="Times New Roman"/>
              </a:rPr>
              <a:t>среда обитания</a:t>
            </a:r>
            <a:endParaRPr lang="ru-RU" sz="3200" dirty="0">
              <a:ea typeface="Calibri"/>
              <a:cs typeface="Times New Roman"/>
            </a:endParaRPr>
          </a:p>
        </p:txBody>
      </p:sp>
      <p:pic>
        <p:nvPicPr>
          <p:cNvPr id="4" name="Рисунок 3" descr="a754754eec8f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42" y="2780928"/>
            <a:ext cx="2446467" cy="367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575636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_516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4031331" cy="537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143504" y="25360"/>
            <a:ext cx="348732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800" dirty="0"/>
              <a:t>Одарённый необычайной </a:t>
            </a:r>
            <a:r>
              <a:rPr lang="ru-RU" sz="2800" dirty="0" smtClean="0"/>
              <a:t>силой….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Славный он был мужик</a:t>
            </a:r>
            <a:r>
              <a:rPr lang="ru-RU" sz="2800" dirty="0" smtClean="0"/>
              <a:t>…</a:t>
            </a:r>
          </a:p>
          <a:p>
            <a:endParaRPr lang="ru-RU" sz="2800" dirty="0" smtClean="0"/>
          </a:p>
          <a:p>
            <a:r>
              <a:rPr lang="ru-RU" sz="2800" dirty="0" smtClean="0"/>
              <a:t>…могучий…</a:t>
            </a:r>
          </a:p>
          <a:p>
            <a:r>
              <a:rPr lang="ru-RU" sz="2800" dirty="0" smtClean="0"/>
              <a:t>….самый исправный…</a:t>
            </a:r>
          </a:p>
          <a:p>
            <a:endParaRPr lang="ru-RU" sz="2800" dirty="0" smtClean="0"/>
          </a:p>
          <a:p>
            <a:r>
              <a:rPr lang="ru-RU" sz="2800" dirty="0" smtClean="0"/>
              <a:t>…самый замечательный…</a:t>
            </a:r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57556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32403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Тягловый – Тягло </a:t>
            </a:r>
            <a:r>
              <a:rPr lang="ru-RU" sz="2800" dirty="0"/>
              <a:t>– крестьянская повинность, которую платили крестьяне своим помещикам. Единицей   этой повинности являлась семья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Герасим </a:t>
            </a:r>
            <a:r>
              <a:rPr lang="ru-RU" sz="2800" dirty="0" smtClean="0"/>
              <a:t>жил бобылём (один</a:t>
            </a:r>
            <a:r>
              <a:rPr lang="ru-RU" sz="2800" dirty="0"/>
              <a:t>, без семьи) </a:t>
            </a:r>
            <a:r>
              <a:rPr lang="ru-RU" sz="2800" dirty="0" smtClean="0"/>
              <a:t> </a:t>
            </a:r>
            <a:r>
              <a:rPr lang="ru-RU" sz="2800" dirty="0"/>
              <a:t>и справлялся с тяглом </a:t>
            </a:r>
            <a:r>
              <a:rPr lang="ru-RU" sz="2800" dirty="0" smtClean="0"/>
              <a:t>один (</a:t>
            </a:r>
            <a:r>
              <a:rPr lang="ru-RU" sz="2800" dirty="0"/>
              <a:t>работал за четверых)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52736"/>
            <a:ext cx="453650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652398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476672"/>
            <a:ext cx="477579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зяла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ривезли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упили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шили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определили</a:t>
            </a:r>
          </a:p>
          <a:p>
            <a:pPr marL="685800" indent="-685800" algn="ctr">
              <a:buFont typeface="Wingdings" panose="05000000000000000000" pitchFamily="2" charset="2"/>
              <a:buChar char="ü"/>
            </a:pP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857232"/>
            <a:ext cx="3212942" cy="457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360104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714356"/>
            <a:ext cx="450059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«…в полчаса у него всё было готово,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потому что дел у него было немного…»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00034" y="3357562"/>
            <a:ext cx="621510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«…скучал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недоумевал, как недоумевает молодой, здоровый бык 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которого только что взяли с нивы…»; швырял  метлу и лопату….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Бросался лицом на землю и лежал неподвижно….как пойманный зверь…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2" descr="0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14290"/>
            <a:ext cx="2043112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5748390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14414" y="500042"/>
            <a:ext cx="66157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Герасим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в переводе с греческого) –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«почтенный, внушающий почтение,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глубокое уважение)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art.kaluga.ru/images/art/reproduction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71678"/>
            <a:ext cx="3643338" cy="428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41604280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71480"/>
            <a:ext cx="842288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Гипербола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сильное преувеличение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свойств и качеств предмета, с целью усиления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художественного впечатления.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://900igr.net/datai/literatura/Mumu-urok/0018-038-Gerasim-i-Mu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357430"/>
            <a:ext cx="3214710" cy="4168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493439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286</Words>
  <Application>Microsoft Office PowerPoint</Application>
  <PresentationFormat>Экран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школа</cp:lastModifiedBy>
  <cp:revision>17</cp:revision>
  <dcterms:created xsi:type="dcterms:W3CDTF">2013-12-15T23:58:39Z</dcterms:created>
  <dcterms:modified xsi:type="dcterms:W3CDTF">2016-01-06T05:56:58Z</dcterms:modified>
</cp:coreProperties>
</file>